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4" r:id="rId2"/>
    <p:sldId id="257" r:id="rId3"/>
    <p:sldId id="258" r:id="rId4"/>
    <p:sldId id="259" r:id="rId5"/>
    <p:sldId id="260" r:id="rId6"/>
    <p:sldId id="261" r:id="rId7"/>
    <p:sldId id="293" r:id="rId8"/>
    <p:sldId id="256" r:id="rId9"/>
    <p:sldId id="262" r:id="rId10"/>
    <p:sldId id="284" r:id="rId11"/>
    <p:sldId id="279" r:id="rId12"/>
    <p:sldId id="272" r:id="rId13"/>
    <p:sldId id="266" r:id="rId14"/>
    <p:sldId id="287" r:id="rId15"/>
    <p:sldId id="277" r:id="rId16"/>
    <p:sldId id="280" r:id="rId17"/>
    <p:sldId id="278" r:id="rId18"/>
    <p:sldId id="265" r:id="rId19"/>
    <p:sldId id="267" r:id="rId20"/>
    <p:sldId id="288" r:id="rId21"/>
    <p:sldId id="268" r:id="rId22"/>
    <p:sldId id="269" r:id="rId23"/>
    <p:sldId id="270" r:id="rId24"/>
    <p:sldId id="296" r:id="rId25"/>
  </p:sldIdLst>
  <p:sldSz cx="10972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99"/>
    <a:srgbClr val="0000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1297" autoAdjust="0"/>
  </p:normalViewPr>
  <p:slideViewPr>
    <p:cSldViewPr>
      <p:cViewPr varScale="1">
        <p:scale>
          <a:sx n="63" d="100"/>
          <a:sy n="63" d="100"/>
        </p:scale>
        <p:origin x="-1248" y="-102"/>
      </p:cViewPr>
      <p:guideLst>
        <p:guide orient="horz" pos="2304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0BB9B-414E-4F4D-BEFF-7A5F5502379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54CB8-D200-4F7C-B6FF-D784D53A9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3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পুর্বে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08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মেয়ে</a:t>
            </a:r>
            <a:r>
              <a:rPr lang="en-US" dirty="0" smtClean="0"/>
              <a:t> </a:t>
            </a:r>
            <a:r>
              <a:rPr lang="en-US" dirty="0" err="1" smtClean="0"/>
              <a:t>লোকটি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পুরুষ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লোকটি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ছবিটি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মেয়ে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লোকটির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সন্তানটি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89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ছাত্রদর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কিসের</a:t>
            </a:r>
            <a:r>
              <a:rPr lang="en-US" baseline="0" dirty="0" smtClean="0"/>
              <a:t>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43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ছেলেটি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উৎপাত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ছেলেটির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মানসিক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বিকাশে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ক্ষতি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কিনা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6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এম.এ.ও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গেম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খেলার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টাকার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93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ছাত্রদর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 </a:t>
            </a:r>
            <a:r>
              <a:rPr lang="en-US" baseline="0" dirty="0" err="1" smtClean="0"/>
              <a:t>ছেলেরা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13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সন্তানকে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খাওয়াচ্ছে</a:t>
            </a:r>
            <a:r>
              <a:rPr lang="en-US" baseline="0" smtClean="0"/>
              <a:t>?  </a:t>
            </a:r>
            <a:r>
              <a:rPr lang="en-US" baseline="0" dirty="0" err="1" smtClean="0"/>
              <a:t>ছেলেটি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দেখছে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78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কার্টুনে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আসক্তি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আবার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গেমে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আসক্তি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28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খাবারের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খাবারেও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আসক্তি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87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মূল</a:t>
            </a:r>
            <a:r>
              <a:rPr lang="en-US" dirty="0" smtClean="0"/>
              <a:t> </a:t>
            </a:r>
            <a:r>
              <a:rPr lang="en-US" dirty="0" err="1" smtClean="0"/>
              <a:t>বইয়ের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হলো</a:t>
            </a:r>
            <a:r>
              <a:rPr lang="en-US" baseline="0" smtClean="0"/>
              <a:t>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67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32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ছাত্রদের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তাই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জিজ্ঞাসা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10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97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84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28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 </a:t>
            </a:r>
            <a:r>
              <a:rPr lang="en-US" baseline="0" dirty="0" err="1" smtClean="0"/>
              <a:t>বাচ্চাটি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খাচ্ছে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লোকটি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খাচ্ছে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মেয়েটি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দেখছে</a:t>
            </a:r>
            <a:r>
              <a:rPr lang="en-US" baseline="0" dirty="0" smtClean="0"/>
              <a:t>?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16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99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মাত্রাতিরিক্ত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জিনিসের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প্রবল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বারবার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বদ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অভ্যাসই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3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706882"/>
            <a:ext cx="9875520" cy="48276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2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92949"/>
            <a:ext cx="2468880" cy="624162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92949"/>
            <a:ext cx="7223760" cy="6241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05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272455"/>
            <a:ext cx="9326880" cy="15680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145280"/>
            <a:ext cx="7680960" cy="1869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2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706882"/>
            <a:ext cx="9875520" cy="48276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1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700695"/>
            <a:ext cx="9326880" cy="145288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100495"/>
            <a:ext cx="9326880" cy="16001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7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706882"/>
            <a:ext cx="4846320" cy="482769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706882"/>
            <a:ext cx="4846320" cy="482769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1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37454"/>
            <a:ext cx="4848226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319867"/>
            <a:ext cx="4848226" cy="421470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637454"/>
            <a:ext cx="4850130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319867"/>
            <a:ext cx="4850130" cy="421470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20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6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1253"/>
            <a:ext cx="3609976" cy="123952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91255"/>
            <a:ext cx="6134100" cy="624332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530775"/>
            <a:ext cx="3609976" cy="500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8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120640"/>
            <a:ext cx="6583680" cy="60452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53627"/>
            <a:ext cx="6583680" cy="438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725161"/>
            <a:ext cx="6583680" cy="858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7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29557"/>
            <a:ext cx="10972800" cy="7270864"/>
          </a:xfrm>
          <a:prstGeom prst="frame">
            <a:avLst>
              <a:gd name="adj1" fmla="val 1322"/>
            </a:avLst>
          </a:prstGeom>
          <a:blipFill>
            <a:blip r:embed="rId14"/>
            <a:tile tx="0" ty="0" sx="100000" sy="100000" flip="none" algn="tl"/>
          </a:blipFill>
          <a:ln>
            <a:solidFill>
              <a:schemeClr val="accent1"/>
            </a:solidFill>
            <a:prstDash val="solid"/>
          </a:ln>
          <a:effectLst>
            <a:glow rad="139700">
              <a:srgbClr val="7030A0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215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julfikerali11@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40735" y="2171865"/>
            <a:ext cx="9372600" cy="4422903"/>
          </a:xfrm>
          <a:prstGeom prst="roundRect">
            <a:avLst>
              <a:gd name="adj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কৌশল প্রয়োগ করতে 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/>
          </a:p>
        </p:txBody>
      </p:sp>
      <p:sp>
        <p:nvSpPr>
          <p:cNvPr id="4" name="Down Arrow Callout 3"/>
          <p:cNvSpPr/>
          <p:nvPr/>
        </p:nvSpPr>
        <p:spPr>
          <a:xfrm>
            <a:off x="1066802" y="685800"/>
            <a:ext cx="8686799" cy="1414463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517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8" y="382739"/>
            <a:ext cx="4156364" cy="257629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8" y="4129307"/>
            <a:ext cx="4156364" cy="2576293"/>
          </a:xfrm>
          <a:prstGeom prst="round2DiagRect">
            <a:avLst>
              <a:gd name="adj1" fmla="val 0"/>
              <a:gd name="adj2" fmla="val 16398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836" y="4129307"/>
            <a:ext cx="4156364" cy="2576293"/>
          </a:xfrm>
          <a:prstGeom prst="round2DiagRect">
            <a:avLst>
              <a:gd name="adj1" fmla="val 0"/>
              <a:gd name="adj2" fmla="val 14282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18" y="381000"/>
            <a:ext cx="4156364" cy="254151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89810" y="3022937"/>
            <a:ext cx="10225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চীনে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2009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স্বামী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এমএমও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(Massively multiplayer online game)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সন্তানকে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9000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ডলারে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6685002"/>
            <a:ext cx="2389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এমএমও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1941" y="6685002"/>
            <a:ext cx="2389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4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4617251" cy="3352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752600"/>
            <a:ext cx="4343400" cy="3352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4800" y="5555159"/>
            <a:ext cx="10287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নিউজ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মিডিয়াতে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দম্পতির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খবর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ঘটনাটি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জানাজানি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তোলপাড়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48499" y="304800"/>
            <a:ext cx="52758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খবর</a:t>
            </a:r>
            <a:endParaRPr lang="en-US" sz="4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8640" y="1204210"/>
            <a:ext cx="10668000" cy="0"/>
          </a:xfrm>
          <a:prstGeom prst="line">
            <a:avLst/>
          </a:prstGeom>
          <a:ln w="5715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54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9470" y="533400"/>
            <a:ext cx="6193859" cy="84418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4498" tIns="52249" rIns="104498" bIns="52249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spc="5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spc="50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ভিডিও দেখি</a:t>
            </a:r>
            <a:endParaRPr lang="en-US" sz="4800" b="1" spc="5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7410" y="1676400"/>
            <a:ext cx="10668000" cy="0"/>
          </a:xfrm>
          <a:prstGeom prst="line">
            <a:avLst/>
          </a:prstGeom>
          <a:ln w="57150"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299340"/>
              </p:ext>
            </p:extLst>
          </p:nvPr>
        </p:nvGraphicFramePr>
        <p:xfrm>
          <a:off x="4312356" y="2438400"/>
          <a:ext cx="2393244" cy="2019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2356" y="2438400"/>
                        <a:ext cx="2393244" cy="2019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237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3020949" y="568962"/>
            <a:ext cx="4702302" cy="886309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000" b="1" spc="50" dirty="0" smtClean="0">
                <a:ln w="11430"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spc="50" dirty="0">
              <a:ln w="11430">
                <a:solidFill>
                  <a:srgbClr val="7030A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066835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10150939" y="174170"/>
            <a:ext cx="669465" cy="1869440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601204" y="162560"/>
            <a:ext cx="669465" cy="1869440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57843" y="162560"/>
            <a:ext cx="593272" cy="1869440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625926" y="162560"/>
            <a:ext cx="593272" cy="1869440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3657600"/>
            <a:ext cx="8991600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latin typeface="NikoshBAN" pitchFamily="2" charset="0"/>
                <a:cs typeface="NikoshBAN" pitchFamily="2" charset="0"/>
              </a:rPr>
              <a:t>আসক্তির</a:t>
            </a:r>
            <a:r>
              <a:rPr lang="en-US" sz="48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8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8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800" b="1" dirty="0" smtClean="0">
                <a:ln w="11430"/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2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71" y="381000"/>
            <a:ext cx="3808585" cy="2746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37" y="381000"/>
            <a:ext cx="3736658" cy="2699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79644" y="6337012"/>
            <a:ext cx="85215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কার্টুনে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আসক্ত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37" y="3352800"/>
            <a:ext cx="3732587" cy="2883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71" y="3352800"/>
            <a:ext cx="3808585" cy="2798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81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758" y="1184779"/>
            <a:ext cx="4688242" cy="331102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84779"/>
            <a:ext cx="4564845" cy="331102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ound Diagonal Corner Rectangle 1"/>
          <p:cNvSpPr/>
          <p:nvPr/>
        </p:nvSpPr>
        <p:spPr>
          <a:xfrm>
            <a:off x="685800" y="5334000"/>
            <a:ext cx="9601199" cy="1240987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বাচ্চাটি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কিছুই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বাচ্চাটির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2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8" t="7995" r="13317"/>
          <a:stretch/>
        </p:blipFill>
        <p:spPr>
          <a:xfrm>
            <a:off x="5856157" y="381000"/>
            <a:ext cx="3973643" cy="2802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"/>
            <a:ext cx="3973806" cy="2802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65709" y="3124200"/>
            <a:ext cx="662392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চ্যানেলে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34" y="3780020"/>
            <a:ext cx="3940972" cy="2692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279" y="3780020"/>
            <a:ext cx="3940521" cy="2692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661410" y="6472997"/>
            <a:ext cx="819968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গেমে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এটাও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452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828800"/>
            <a:ext cx="4580015" cy="34026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5005139" cy="3402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87096" y="602159"/>
            <a:ext cx="8130425" cy="76944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খাবারেও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555159"/>
            <a:ext cx="99902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বৃটেনের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31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সকালের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নাস্তায়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দুপুরের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লাঞ্চ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রাতের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ডিনার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খেলেও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পিৎজা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4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581400" y="817715"/>
            <a:ext cx="3657600" cy="886309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4384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030168" y="226422"/>
            <a:ext cx="669465" cy="211328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480433" y="214813"/>
            <a:ext cx="669465" cy="211328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244108" y="214812"/>
            <a:ext cx="593272" cy="213214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712192" y="214813"/>
            <a:ext cx="593272" cy="211328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5461" y="3611940"/>
            <a:ext cx="9838949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গেমের</a:t>
            </a:r>
            <a:r>
              <a:rPr lang="en-US" sz="4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আসক্তির</a:t>
            </a:r>
            <a:r>
              <a:rPr lang="en-US" sz="4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ভয়াবহতা</a:t>
            </a:r>
            <a:r>
              <a:rPr lang="en-US" sz="4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4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অভিনয়</a:t>
            </a:r>
            <a:r>
              <a:rPr lang="en-US" sz="4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67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1" y="3210580"/>
            <a:ext cx="3886199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b="1" spc="-150" dirty="0" smtClean="0">
                <a:latin typeface="Times New Roman" pitchFamily="18" charset="0"/>
                <a:cs typeface="Times New Roman" pitchFamily="18" charset="0"/>
              </a:rPr>
              <a:t>Machine Multi Online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686580"/>
            <a:ext cx="86106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spc="-150" dirty="0" smtClean="0">
                <a:latin typeface="Times New Roman" pitchFamily="18" charset="0"/>
                <a:cs typeface="Times New Roman" pitchFamily="18" charset="0"/>
              </a:rPr>
              <a:t>MMO</a:t>
            </a:r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b="1" spc="-15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3" y="2448580"/>
            <a:ext cx="3886198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b="1" spc="-150" dirty="0" smtClean="0">
                <a:latin typeface="Times New Roman" pitchFamily="18" charset="0"/>
                <a:cs typeface="Times New Roman" pitchFamily="18" charset="0"/>
              </a:rPr>
              <a:t>Most Multi Online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333999" y="2415316"/>
            <a:ext cx="4648201" cy="5078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b="1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-150" dirty="0" smtClean="0">
                <a:latin typeface="Times New Roman" pitchFamily="18" charset="0"/>
                <a:cs typeface="Times New Roman" pitchFamily="18" charset="0"/>
              </a:rPr>
              <a:t>‍Massively Multiplayer Online game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3210580"/>
            <a:ext cx="44958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b="1" spc="-150" dirty="0" smtClean="0">
                <a:latin typeface="Times New Roman" pitchFamily="18" charset="0"/>
                <a:cs typeface="Times New Roman" pitchFamily="18" charset="0"/>
              </a:rPr>
              <a:t>Main Multiplayer Online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352468" y="288758"/>
            <a:ext cx="2941426" cy="542222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2954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848600" y="405825"/>
            <a:ext cx="25146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4" t="10567" r="5438" b="30264"/>
          <a:stretch/>
        </p:blipFill>
        <p:spPr>
          <a:xfrm>
            <a:off x="7649469" y="406749"/>
            <a:ext cx="2912862" cy="5813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1" name="TextBox 30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219200" y="6019800"/>
            <a:ext cx="38862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(গ) ২০০৯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19200" y="4038600"/>
            <a:ext cx="8610600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গেমে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আসক্তির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বিক্রির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অপরাধে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দুজনকে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গ্রেপ্তার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19201" y="5257800"/>
            <a:ext cx="388619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(ক) ২০০৭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34000" y="5257800"/>
            <a:ext cx="44958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(খ) ২০০৮</a:t>
            </a:r>
            <a:endParaRPr lang="en-US" sz="28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3999" y="6019800"/>
            <a:ext cx="4495801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(ঘ) ২০১০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3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xit" presetSubtype="32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xit" presetSubtype="32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xit" presetSubtype="32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457200"/>
            <a:ext cx="10210800" cy="4001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spc="-300" dirty="0" err="1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b="1" spc="-300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-300" dirty="0" err="1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800" b="1" spc="-300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-300" dirty="0" err="1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spc="-300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6600" b="1" spc="-300" dirty="0" err="1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6600" b="1" spc="-300" dirty="0">
              <a:ln>
                <a:solidFill>
                  <a:srgbClr val="00B0F0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2" y="3877516"/>
            <a:ext cx="4017818" cy="316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0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92529" y="838200"/>
            <a:ext cx="10820400" cy="0"/>
          </a:xfrm>
          <a:prstGeom prst="line">
            <a:avLst/>
          </a:prstGeom>
          <a:ln w="1905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924800" y="152400"/>
            <a:ext cx="2514731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1828799" y="5945144"/>
            <a:ext cx="355600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i ও 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1" y="3546230"/>
            <a:ext cx="7543798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latin typeface="NikoshBAN" pitchFamily="2" charset="0"/>
                <a:cs typeface="NikoshBAN" pitchFamily="2" charset="0"/>
              </a:rPr>
              <a:t>4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রনির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799" y="6548390"/>
            <a:ext cx="355600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ii ও iii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8919" y="6524133"/>
            <a:ext cx="351367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i, ii ও iii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58919" y="5922554"/>
            <a:ext cx="351367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i ও iii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28799" y="4140840"/>
            <a:ext cx="358808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i.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ছুটাছুটি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দেয়া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58919" y="4149970"/>
            <a:ext cx="351367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খেলতে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দেয়া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8800" y="4722242"/>
            <a:ext cx="41910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গেম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খেলতে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দেয়া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" t="10566" r="5112" b="33428"/>
          <a:stretch/>
        </p:blipFill>
        <p:spPr>
          <a:xfrm>
            <a:off x="7970069" y="169985"/>
            <a:ext cx="2434161" cy="5863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1828799" y="5344180"/>
            <a:ext cx="7543799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5858918" y="2374232"/>
            <a:ext cx="3513681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28800" y="1752600"/>
            <a:ext cx="7543799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দেখায়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রনির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8799" y="2353083"/>
            <a:ext cx="358808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41292" y="2937420"/>
            <a:ext cx="3573354" cy="52322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প্রচন্ড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58919" y="2936655"/>
            <a:ext cx="351368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914400"/>
            <a:ext cx="998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রনির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৬বছর।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রনির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টেলিভিশনের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রাখেন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রুমাও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কাউকে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চ্যানেল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31430" y="33589"/>
            <a:ext cx="16482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1994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xit" presetSubtype="32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3" presetClass="exit" presetSubtype="32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3" y="2326640"/>
            <a:ext cx="1762125" cy="31902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2297303"/>
            <a:ext cx="6248400" cy="26468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6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66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16600" b="1" spc="-15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61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667006" y="812801"/>
            <a:ext cx="5486399" cy="1096442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spc="-150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spc="-150" dirty="0" err="1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000" b="1" spc="-150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b="1" spc="-150" dirty="0">
              <a:ln>
                <a:solidFill>
                  <a:srgbClr val="00B0F0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35712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860515" y="273923"/>
            <a:ext cx="841439" cy="1995054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310782" y="262313"/>
            <a:ext cx="841439" cy="1995054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244109" y="262313"/>
            <a:ext cx="745672" cy="1995054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712192" y="262313"/>
            <a:ext cx="745672" cy="1995054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524003" y="325120"/>
            <a:ext cx="1973581" cy="1869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246622" y="325120"/>
            <a:ext cx="1973581" cy="18694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24251" y="3505200"/>
            <a:ext cx="98389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8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8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48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8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8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48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8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b="1" spc="1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9408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9639565" cy="1838309"/>
          </a:xfrm>
        </p:spPr>
        <p:txBody>
          <a:bodyPr/>
          <a:lstStyle/>
          <a:p>
            <a:r>
              <a:rPr lang="en-US" sz="13800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07608"/>
            <a:ext cx="5523461" cy="3894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235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406400"/>
            <a:ext cx="4038600" cy="1425702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" y="3189982"/>
            <a:ext cx="1024128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209802"/>
            <a:ext cx="10058400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314" y="4491098"/>
            <a:ext cx="10287000" cy="2062103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কবী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dirty="0">
                <a:latin typeface="Nikosh" pitchFamily="2" charset="0"/>
                <a:cs typeface="Nikosh" pitchFamily="2" charset="0"/>
              </a:rPr>
              <a:t>জনাব মির্জা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দিদারুল আ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টিটিসি, ঢাকা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.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BD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8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219157"/>
            <a:ext cx="4572000" cy="33383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জুলফিকার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চন্দ্রদীঘি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দুপচাঁচিয়া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বগুড়া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মোবাইল-০১৮৩৩৭৯৪১২৪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julfikerali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11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@gmail.com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399957"/>
            <a:ext cx="1603665" cy="200545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0" y="2901267"/>
            <a:ext cx="5392615" cy="365620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৭ম</a:t>
            </a:r>
          </a:p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20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50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 </a:t>
            </a:r>
          </a:p>
        </p:txBody>
      </p:sp>
      <p:sp>
        <p:nvSpPr>
          <p:cNvPr id="6" name="Rectangle 5"/>
          <p:cNvSpPr/>
          <p:nvPr/>
        </p:nvSpPr>
        <p:spPr>
          <a:xfrm>
            <a:off x="641557" y="568960"/>
            <a:ext cx="4235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8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487680"/>
            <a:ext cx="3583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48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029200" y="640843"/>
            <a:ext cx="0" cy="5993966"/>
          </a:xfrm>
          <a:prstGeom prst="line">
            <a:avLst/>
          </a:prstGeom>
          <a:ln w="76200">
            <a:solidFill>
              <a:srgbClr val="00B050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7.jpg"/>
          <p:cNvPicPr>
            <a:picLocks noChangeAspect="1"/>
          </p:cNvPicPr>
          <p:nvPr/>
        </p:nvPicPr>
        <p:blipFill rotWithShape="1">
          <a:blip r:embed="rId5"/>
          <a:srcRect t="-2" r="-180" b="1990"/>
          <a:stretch/>
        </p:blipFill>
        <p:spPr>
          <a:xfrm>
            <a:off x="6980773" y="1165465"/>
            <a:ext cx="1629827" cy="186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8677" y="473266"/>
            <a:ext cx="746482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endParaRPr lang="en-US" sz="5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1" y="5478959"/>
            <a:ext cx="7743304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ল্যাপটপে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চাচ্ছে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4991" y="5555159"/>
            <a:ext cx="6172200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চাচ্ছে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614" y="1787009"/>
            <a:ext cx="4330986" cy="32421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05000" y="5486400"/>
            <a:ext cx="7627619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ছেলেটি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5510189"/>
            <a:ext cx="6477000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ল্যাপটপে</a:t>
            </a:r>
            <a:r>
              <a:rPr lang="en-US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চাচ্ছে</a:t>
            </a:r>
            <a:r>
              <a:rPr lang="en-US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" t="21126" r="3636" b="3323"/>
          <a:stretch/>
        </p:blipFill>
        <p:spPr>
          <a:xfrm>
            <a:off x="349356" y="1684894"/>
            <a:ext cx="5725372" cy="33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6" grpId="0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37724" y="2152471"/>
            <a:ext cx="793487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7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গেমে</a:t>
            </a:r>
            <a:r>
              <a:rPr lang="en-US" sz="7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bn-BD" sz="7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344245"/>
            <a:ext cx="3981221" cy="29803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02207" y="253425"/>
            <a:ext cx="3034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u="sng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b="1" u="sng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3200" b="1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2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486262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162562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spc="-150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863852"/>
            <a:ext cx="9930938" cy="41378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4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b="1" spc="50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গেমে</a:t>
            </a:r>
            <a:r>
              <a:rPr lang="bn-BD" sz="4400" b="1" spc="50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আস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ক্তির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spc="50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গুলো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1213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08" y="304800"/>
            <a:ext cx="3927067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4800"/>
            <a:ext cx="4814220" cy="2888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680085"/>
            <a:ext cx="4814220" cy="2873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810000" y="3048000"/>
            <a:ext cx="40071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680085"/>
            <a:ext cx="3806075" cy="2873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962400" y="6516124"/>
            <a:ext cx="40071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5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5029200"/>
            <a:ext cx="698541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মাত্রাতিরিক্ত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জিনিসের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প্রবল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আকর্ষণ</a:t>
            </a:r>
            <a:endParaRPr lang="en-US" sz="3600" spc="50" dirty="0" smtClean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বারবার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বদ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অভ্যাস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2" b="7743"/>
          <a:stretch/>
        </p:blipFill>
        <p:spPr>
          <a:xfrm>
            <a:off x="914400" y="981579"/>
            <a:ext cx="4596986" cy="3514221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81579"/>
            <a:ext cx="3752621" cy="362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352800" y="658016"/>
            <a:ext cx="4038600" cy="886309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3352800"/>
            <a:ext cx="6554638" cy="11079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জন্মায়</a:t>
            </a:r>
            <a:r>
              <a:rPr lang="en-US" sz="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2066835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9" y="174170"/>
            <a:ext cx="669465" cy="186944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01204" y="162560"/>
            <a:ext cx="669465" cy="186944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57843" y="162560"/>
            <a:ext cx="593272" cy="186944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25926" y="162560"/>
            <a:ext cx="593272" cy="186944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6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2024</TotalTime>
  <Words>973</Words>
  <Application>Microsoft Office PowerPoint</Application>
  <PresentationFormat>Custom</PresentationFormat>
  <Paragraphs>137</Paragraphs>
  <Slides>24</Slides>
  <Notes>22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Julfiker</cp:lastModifiedBy>
  <cp:revision>165</cp:revision>
  <dcterms:created xsi:type="dcterms:W3CDTF">2015-04-20T15:34:30Z</dcterms:created>
  <dcterms:modified xsi:type="dcterms:W3CDTF">2016-08-10T03:55:40Z</dcterms:modified>
</cp:coreProperties>
</file>